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698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698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Brief – january-feb 2014</a:t>
            </a:r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Devon – train line to Devon</a:t>
            </a: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698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698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K40eIHucUR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3809998"/>
            <a:ext cx="5714999" cy="304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762000" y="1752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4800" b="1" i="0" u="none" strike="noStrike" cap="none" baseline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Flooding &amp; Climate Change</a:t>
            </a:r>
            <a:r>
              <a:rPr lang="en-US" sz="4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28600"/>
            <a:ext cx="1776599" cy="96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pic>
        <p:nvPicPr>
          <p:cNvPr id="159" name="Shape 1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20047" y="0"/>
            <a:ext cx="4584199" cy="6896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lang="en-US" sz="3950" b="1" i="0" u="none" strike="noStrike" cap="none" baseline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40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What your thoughts, your reactions to this video about Talybont’s experience?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40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How does this video relate to what you’ve experienced here?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lt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800" b="1" i="0" u="none" strike="noStrike" cap="none" baseline="0" dirty="0" smtClean="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Flooded community</a:t>
            </a:r>
            <a:r>
              <a:rPr lang="en-US" sz="4800" b="1" i="0" u="none" strike="noStrike" cap="none" dirty="0" smtClean="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800" b="1" i="0" u="none" strike="noStrike" cap="none" baseline="0" dirty="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Shape 1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56791"/>
            <a:ext cx="8381999" cy="408200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7812360" y="116631"/>
            <a:ext cx="115212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914400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0" i="0" u="sng" strike="noStrike" cap="none" baseline="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949280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Discussions about the community the workshop is being held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975900" y="274700"/>
            <a:ext cx="3087899" cy="483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4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Mitigation &amp; Adaptation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393" y="0"/>
            <a:ext cx="877921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Shape 1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620689"/>
            <a:ext cx="8352926" cy="5545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44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lt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800" b="1" i="0" u="none" strike="noStrike" cap="none" baseline="0" dirty="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Oxford</a:t>
            </a:r>
          </a:p>
        </p:txBody>
      </p:sp>
      <p:pic>
        <p:nvPicPr>
          <p:cNvPr id="202" name="Shape 2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981200"/>
            <a:ext cx="8305799" cy="403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7812360" y="116631"/>
            <a:ext cx="115212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23731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short video of people’s experience of flooding in Oxford and their thoughts on Climate Change is shown</a:t>
            </a:r>
            <a:r>
              <a:rPr lang="en-GB" smtClean="0"/>
              <a:t>. Available </a:t>
            </a:r>
            <a:r>
              <a:rPr lang="en-GB" dirty="0" smtClean="0"/>
              <a:t>to view on the COIN website. </a:t>
            </a:r>
            <a:endParaRPr lang="en-GB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lang="en-US" sz="3950" b="1" i="0" u="none" strike="noStrike" cap="none" baseline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Why climate change </a:t>
            </a:r>
            <a:br>
              <a:rPr lang="en-US" sz="3950" b="1" i="0" u="none" strike="noStrike" cap="none" baseline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1" i="0" u="none" strike="noStrike" cap="none" baseline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can be hard to talk about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40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Unpleasant experiences</a:t>
            </a:r>
          </a:p>
          <a:p>
            <a:pPr marL="342900" marR="0" lvl="0" indent="-342900" algn="l" rtl="0">
              <a:spcBef>
                <a:spcPts val="96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40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Is technical</a:t>
            </a:r>
          </a:p>
          <a:p>
            <a:pPr marL="342900" marR="0" lvl="0" indent="-342900" algn="l" rtl="0">
              <a:spcBef>
                <a:spcPts val="96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40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Seems distant</a:t>
            </a:r>
          </a:p>
          <a:p>
            <a:pPr marL="342900" marR="0" lvl="0" indent="-342900" algn="l" rtl="0">
              <a:spcBef>
                <a:spcPts val="96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40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Has poor relevance</a:t>
            </a:r>
          </a:p>
          <a:p>
            <a:pPr marL="342900" marR="0" lvl="0" indent="-342900" algn="l" rtl="0">
              <a:spcBef>
                <a:spcPts val="96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40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Hasn’t a strong story line</a:t>
            </a:r>
          </a:p>
          <a:p>
            <a:pPr marL="342900" marR="0" lvl="0" indent="-342900" algn="l" rtl="0">
              <a:spcBef>
                <a:spcPts val="960"/>
              </a:spcBef>
              <a:buClr>
                <a:srgbClr val="00B0F0"/>
              </a:buClr>
              <a:buSzPct val="100000"/>
              <a:buFont typeface="Calibri"/>
              <a:buChar char="•"/>
            </a:pPr>
            <a:r>
              <a:rPr lang="en-US" sz="40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Is filtered by our world views</a:t>
            </a:r>
            <a:r>
              <a:rPr lang="en-US" sz="4000" b="0" i="0" u="none" strike="noStrike" cap="none" baseline="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lt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lt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5" y="404662"/>
            <a:ext cx="9108504" cy="607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62862">
            <a:off x="592080" y="414970"/>
            <a:ext cx="1746259" cy="247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7364" y="292100"/>
            <a:ext cx="1843985" cy="24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02112">
            <a:off x="6351106" y="835396"/>
            <a:ext cx="1887810" cy="266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26251">
            <a:off x="1797050" y="1257300"/>
            <a:ext cx="3053673" cy="305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86878">
            <a:off x="1697736" y="3123541"/>
            <a:ext cx="1941391" cy="291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405911">
            <a:off x="3615593" y="2995797"/>
            <a:ext cx="2023002" cy="28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19189" y="2502738"/>
            <a:ext cx="2285382" cy="300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92650" y="171448"/>
            <a:ext cx="2292349" cy="300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315768">
            <a:off x="6536424" y="650407"/>
            <a:ext cx="2712014" cy="349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371945">
            <a:off x="5687622" y="4026004"/>
            <a:ext cx="2276475" cy="290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75474">
            <a:off x="-12902" y="3618495"/>
            <a:ext cx="2194901" cy="307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04800" y="228600"/>
            <a:ext cx="1664100" cy="96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3684"/>
            <a:ext cx="9144000" cy="617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676400"/>
            <a:ext cx="9144000" cy="182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990600"/>
            <a:ext cx="5105399" cy="487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" y="393700"/>
            <a:ext cx="9093199" cy="60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75762"/>
            <a:ext cx="9144000" cy="5106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13"/>
            <a:ext cx="9144000" cy="684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ctrTitle"/>
          </p:nvPr>
        </p:nvSpPr>
        <p:spPr>
          <a:xfrm>
            <a:off x="685800" y="990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subTitle" idx="1"/>
          </p:nvPr>
        </p:nvSpPr>
        <p:spPr>
          <a:xfrm>
            <a:off x="762000" y="3657600"/>
            <a:ext cx="7924799" cy="320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£5 </a:t>
            </a:r>
            <a:r>
              <a:rPr lang="en-US" sz="32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could help us continue our pioneering climate communication research 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buClr>
                <a:srgbClr val="00B050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£10 </a:t>
            </a:r>
            <a:r>
              <a:rPr lang="en-US" sz="32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could help us support new policies for internationally climate displaced people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buClr>
                <a:srgbClr val="00B050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£25 </a:t>
            </a:r>
            <a:r>
              <a:rPr lang="en-US" sz="32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could help us engage a UK flooded community with climate change</a:t>
            </a:r>
          </a:p>
          <a:p>
            <a:pPr marL="0" marR="0" lvl="0" indent="203200" algn="ctr" rtl="0">
              <a:lnSpc>
                <a:spcPct val="90000"/>
              </a:lnSpc>
              <a:spcBef>
                <a:spcPts val="640"/>
              </a:spcBef>
              <a:buClr>
                <a:srgbClr val="888888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52400"/>
            <a:ext cx="9144000" cy="371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69655"/>
            <a:ext cx="9144000" cy="3288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44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Shape 2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518" y="620687"/>
            <a:ext cx="8599121" cy="5112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44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Shape 2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8737" y="692695"/>
            <a:ext cx="9152739" cy="5491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2286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EWEs like floods can help build personal acceptance of climate change….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Fulfils the predictions of climate science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Provides a sign of things to come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Offers many of the story qualities that climate change lacks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Speaks to real experience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Is certain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…. but not necessarily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229600" cy="49971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People interpret EWEs In the light of their existing attitudes to climate change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Strong reasons for NOT wishing to accept that such events might become stronger and more frequent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People and communities focused on recovery, on immediate present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B0F0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Strong feelings of anger, blame, grief – communicators need to understand this</a:t>
            </a:r>
            <a:r>
              <a:rPr lang="en-US" sz="3600" b="0" i="0" u="none" strike="noStrike" cap="none" baseline="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139700" algn="l" rtl="0">
              <a:spcBef>
                <a:spcPts val="0"/>
              </a:spcBef>
              <a:buClr>
                <a:srgbClr val="00B0F0"/>
              </a:buClr>
              <a:buFont typeface="Calibri"/>
              <a:buNone/>
            </a:pPr>
            <a:endParaRPr sz="3200" b="0" i="0" u="none" strike="noStrike" cap="none" baseline="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3733800" y="381000"/>
            <a:ext cx="4572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3200" b="1" i="0" u="none" strike="noStrike" cap="none" baseline="0" dirty="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lang="en-US" sz="3200" b="1" i="0" u="none" strike="noStrike" cap="none" baseline="0" dirty="0">
              <a:solidFill>
                <a:srgbClr val="88888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l="2342" r="3124"/>
          <a:stretch/>
        </p:blipFill>
        <p:spPr>
          <a:xfrm>
            <a:off x="685800" y="2362200"/>
            <a:ext cx="8001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1" y="0"/>
            <a:ext cx="1331639" cy="7340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83768" y="98072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The COIN Team</a:t>
            </a:r>
            <a:endParaRPr lang="en-GB" sz="48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6034"/>
            <a:ext cx="9144000" cy="652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4F81BD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 dirty="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Next steps?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does/can this connect to the activities you are already engaged in? and to what you are interested in doing?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with / building on flood plan that has been written? Actions for adaptation and mitigation?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discussion points?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4F81BD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Workshop Format</a:t>
            </a:r>
            <a:endParaRPr lang="en-US" sz="4400" b="1" i="0" u="none" strike="noStrike" cap="none" baseline="0" dirty="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 experience with flooding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Communities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 with flooding</a:t>
            </a:r>
            <a:endParaRPr lang="en-US" sz="32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Talking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others about climate change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44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Shape 1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196" y="404662"/>
            <a:ext cx="9122802" cy="606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44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495" y="389272"/>
            <a:ext cx="9127259" cy="6064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44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Shape 1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55840"/>
            <a:ext cx="9143998" cy="6829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44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404662"/>
            <a:ext cx="9108504" cy="607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 dirty="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Talybont</a:t>
            </a:r>
          </a:p>
        </p:txBody>
      </p:sp>
      <p:pic>
        <p:nvPicPr>
          <p:cNvPr id="151" name="Shape 1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556791"/>
            <a:ext cx="8153399" cy="385340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7812360" y="116631"/>
            <a:ext cx="115212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733256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A video is shown of flooding in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Talybont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. This can be viewed on the COIN website.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338</Words>
  <Application>Microsoft Office PowerPoint</Application>
  <PresentationFormat>On-screen Show (4:3)</PresentationFormat>
  <Paragraphs>63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Flooding &amp; Climate Change </vt:lpstr>
      <vt:lpstr>Slide 2</vt:lpstr>
      <vt:lpstr>Slide 3</vt:lpstr>
      <vt:lpstr>Workshop Format</vt:lpstr>
      <vt:lpstr>Slide 5</vt:lpstr>
      <vt:lpstr>Slide 6</vt:lpstr>
      <vt:lpstr>Slide 7</vt:lpstr>
      <vt:lpstr>Slide 8</vt:lpstr>
      <vt:lpstr>Talybont</vt:lpstr>
      <vt:lpstr>-</vt:lpstr>
      <vt:lpstr>Discussion</vt:lpstr>
      <vt:lpstr>Flooded community </vt:lpstr>
      <vt:lpstr>Mitigation &amp; Adaptation</vt:lpstr>
      <vt:lpstr>Slide 14</vt:lpstr>
      <vt:lpstr>Slide 15</vt:lpstr>
      <vt:lpstr>Slide 16</vt:lpstr>
      <vt:lpstr>Oxford</vt:lpstr>
      <vt:lpstr>Why climate change  can be hard to talk about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EWEs like floods can help build personal acceptance of climate change….</vt:lpstr>
      <vt:lpstr>…. but not necessarily</vt:lpstr>
      <vt:lpstr>Slide 30</vt:lpstr>
      <vt:lpstr>Next steps?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Flooding &amp; Climate Change Totnes, November 18, 2014 Jamie Clarke &amp; Alyrene Rosser</dc:title>
  <dc:creator>Administrator</dc:creator>
  <cp:lastModifiedBy>Alyrene</cp:lastModifiedBy>
  <cp:revision>3</cp:revision>
  <dcterms:modified xsi:type="dcterms:W3CDTF">2014-11-19T12:55:52Z</dcterms:modified>
</cp:coreProperties>
</file>